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95076-72A6-4179-B68E-621F41588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FE8BC7-E472-489A-965F-09B6DA133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57FA86-BA52-4913-AE26-FBA5B635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1DE8F9-3019-40BB-BD84-70F7C533C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769911-0957-476B-AB7D-F76AC256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13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5DF3B-7FCF-4518-9C75-75B70A1B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7B01F6-111B-464F-B4C6-121B77A29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59E15E-66A6-4A46-9C44-E9E8043E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9A239F-14AD-4FE5-8A8C-1BB71A36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BE2134-5099-4E07-841F-EAE02DA8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941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E20ADA-9D6B-4D5D-B624-1D004AAD3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72814E-1C32-4D53-9C82-7CFC6556A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A4D61-E879-4B20-8E61-3FA536A8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C8F590-0B07-4888-8DE5-07FCCD414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E9A1B4-48CA-4152-B287-661C9D6E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31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D2699E-E1E8-40F9-8C96-4013EBA1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138F2C-A473-416F-B697-FEE9CBAD6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8F1DAB-2441-4B10-BB33-B131F502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0E0BDA-7B26-409F-A361-85245BA4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644C4D-CAE4-4A4B-8375-C6184BBA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84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9400F-4ADC-48C4-ABAA-34157E4EF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60E75E-A5D2-43F6-8AF7-8A63F3D6B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9819AD-D4C7-4A3F-ACAE-694F2F58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BC7BE2-D836-49FE-831A-4A613FE0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EECBB7-6AAE-4FEE-86E3-6C2C23DF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25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88736-302D-48D4-BB20-716D1275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45ACBB-3D1B-4939-83DC-BF6AB850C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7F9F4CA-F26E-4C27-A55E-5EBABE448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27E434-C9D2-48EC-AEC9-DD8DEA30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0E2494E-7055-4450-B585-DE07D0E9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ADF60B-EAC2-4CBD-BCCE-C5A539CE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88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079ECA-B4D6-44E4-BCA3-DFDC0DB5A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7CCE5B-DBA2-44EC-876E-3666774DD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3CC1D5-C5F2-4F14-9E5D-E6F493C7E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9FECBBF-8D7F-4775-9D02-5FEC32D9D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39E965-4B06-49F6-8D42-D220D0677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4DC1AF-6C03-4482-80C6-F37ED1DA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C908167-662E-448C-A3A2-1E089C77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833D29C-5BC2-4188-B801-42D87AB1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22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EA691A-DF11-4227-A6B7-6DE036A5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FFE90-D3BA-4FBF-84D8-B2E70825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5EE8F4-91BE-4C96-89B4-9E34BAC0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F0C52D-5195-4310-861B-21F47EF7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26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EDD3DE5-394D-435F-BB28-7F1EB60E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0BCB33-186D-489A-920E-9A9563801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3261F-B955-42CF-A4E3-C7BA4064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4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E59F1-ACFB-4F8C-90F9-36540693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2594B4-6715-4556-BF4A-994F601C4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A155FF-DAF7-4530-A825-FDBB48BED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2ADF1A-B9D3-4166-982F-D38050C9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E70A7D-9A0C-4D45-9711-28B63C14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F9402B-4430-4490-87AC-C34F453D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66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D655E-FF3D-4B10-8B4A-9464E85E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DEDE6B-330E-4475-A5BF-49C517457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F436BC-5094-4B21-8106-84806331F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2A4904-9CFD-4542-8565-64CFE5D9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52D352-2647-49E2-81B8-C64B7B0F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B5ADFC-22E8-4565-9EB4-9B0EE2A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0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599C40-8892-424C-A9FD-524F9323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00B5DB-1273-40D9-B0EA-C914F9027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A51BE3-BA41-4D3D-A166-AA73FE11C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355E-4239-48E9-A37B-C20C3833E7E0}" type="datetimeFigureOut">
              <a:rPr lang="fr-FR" smtClean="0"/>
              <a:t>30/05/2018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7F9BE7-2312-45C3-AC2F-49EC247EC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1212F3-C514-44EF-8E11-3FF39DD9D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94055-E930-4206-9A8A-1BB64DF40D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25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20BE65-DCAA-40FF-923F-1268E1DA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58" y="926063"/>
            <a:ext cx="9753600" cy="5715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46AC5B-1327-4FAB-80DF-02ACADFDC996}"/>
              </a:ext>
            </a:extLst>
          </p:cNvPr>
          <p:cNvSpPr txBox="1"/>
          <p:nvPr/>
        </p:nvSpPr>
        <p:spPr>
          <a:xfrm>
            <a:off x="926840" y="50359"/>
            <a:ext cx="10618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VCR OSD Mono" panose="02000609000000000000" pitchFamily="49" charset="0"/>
              </a:rPr>
              <a:t>Présentation de projet </a:t>
            </a:r>
          </a:p>
        </p:txBody>
      </p:sp>
    </p:spTree>
    <p:extLst>
      <p:ext uri="{BB962C8B-B14F-4D97-AF65-F5344CB8AC3E}">
        <p14:creationId xmlns:p14="http://schemas.microsoft.com/office/powerpoint/2010/main" val="403302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EF1314-E392-40EE-BA1F-12E9FABEA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0"/>
            <a:ext cx="1170432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4D309F-A16D-4CF7-B693-E546FD34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VCR OSD Mono" panose="02000609000000000000" pitchFamily="49" charset="0"/>
              </a:rPr>
              <a:t>Le Jeu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C2CE37-6636-4121-920D-D5246F7E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VCR OSD Mono" panose="02000609000000000000" pitchFamily="49" charset="0"/>
              </a:rPr>
              <a:t> Jeu de plateforme puzzle </a:t>
            </a:r>
          </a:p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VCR OSD Mono" panose="02000609000000000000" pitchFamily="49" charset="0"/>
              </a:rPr>
              <a:t> Système de capacité :</a:t>
            </a:r>
          </a:p>
          <a:p>
            <a:pPr lvl="1"/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VCR OSD Mono" panose="02000609000000000000" pitchFamily="49" charset="0"/>
              </a:rPr>
              <a:t>Double Saut</a:t>
            </a:r>
          </a:p>
          <a:p>
            <a:pPr lvl="1"/>
            <a:endParaRPr lang="fr-FR" dirty="0">
              <a:solidFill>
                <a:schemeClr val="bg1">
                  <a:lumMod val="95000"/>
                </a:schemeClr>
              </a:solidFill>
              <a:latin typeface="VCR OSD Mono" panose="02000609000000000000" pitchFamily="49" charset="0"/>
            </a:endParaRPr>
          </a:p>
          <a:p>
            <a:pPr lvl="1"/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VCR OSD Mono" panose="02000609000000000000" pitchFamily="49" charset="0"/>
              </a:rPr>
              <a:t>TP</a:t>
            </a:r>
          </a:p>
          <a:p>
            <a:pPr lvl="1"/>
            <a:endParaRPr lang="fr-FR" dirty="0">
              <a:solidFill>
                <a:schemeClr val="bg1">
                  <a:lumMod val="95000"/>
                </a:schemeClr>
              </a:solidFill>
              <a:latin typeface="VCR OSD Mono" panose="02000609000000000000" pitchFamily="49" charset="0"/>
            </a:endParaRPr>
          </a:p>
          <a:p>
            <a:pPr lvl="1"/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VCR OSD Mono" panose="02000609000000000000" pitchFamily="49" charset="0"/>
              </a:rPr>
              <a:t>Dash</a:t>
            </a:r>
          </a:p>
          <a:p>
            <a:pPr lvl="1"/>
            <a:endParaRPr lang="fr-FR" dirty="0">
              <a:solidFill>
                <a:schemeClr val="bg1">
                  <a:lumMod val="95000"/>
                </a:schemeClr>
              </a:solidFill>
              <a:latin typeface="VCR OSD Mono" panose="02000609000000000000" pitchFamily="49" charset="0"/>
            </a:endParaRPr>
          </a:p>
          <a:p>
            <a:pPr lvl="1"/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VCR OSD Mono" panose="02000609000000000000" pitchFamily="49" charset="0"/>
              </a:rPr>
              <a:t>G-Swap</a:t>
            </a:r>
          </a:p>
          <a:p>
            <a:pPr lvl="1"/>
            <a:endParaRPr lang="fr-FR" dirty="0">
              <a:solidFill>
                <a:schemeClr val="bg1">
                  <a:lumMod val="95000"/>
                </a:schemeClr>
              </a:solidFill>
              <a:latin typeface="VCR OSD Mono" panose="02000609000000000000" pitchFamily="49" charset="0"/>
            </a:endParaRPr>
          </a:p>
          <a:p>
            <a:pPr lvl="1"/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VCR OSD Mono" panose="02000609000000000000" pitchFamily="49" charset="0"/>
              </a:rPr>
              <a:t>No clip (pas dans le jeu)</a:t>
            </a:r>
          </a:p>
          <a:p>
            <a:pPr lvl="1"/>
            <a:endParaRPr lang="fr-FR" dirty="0">
              <a:solidFill>
                <a:schemeClr val="bg1">
                  <a:lumMod val="95000"/>
                </a:schemeClr>
              </a:solidFill>
              <a:latin typeface="VCR OSD Mono" panose="02000609000000000000" pitchFamily="49" charset="0"/>
            </a:endParaRPr>
          </a:p>
          <a:p>
            <a:pPr lvl="1"/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VCR OSD Mono" panose="02000609000000000000" pitchFamily="49" charset="0"/>
              </a:rPr>
              <a:t>Pas de bonus</a:t>
            </a:r>
          </a:p>
          <a:p>
            <a:pPr lvl="1"/>
            <a:endParaRPr lang="fr-FR" dirty="0">
              <a:solidFill>
                <a:schemeClr val="bg1">
                  <a:lumMod val="95000"/>
                </a:schemeClr>
              </a:solidFill>
              <a:latin typeface="VCR OSD Mono" panose="02000609000000000000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80719E8-6B8C-49F5-9B19-DE9133779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57463"/>
            <a:ext cx="457200" cy="457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91CB0BD-3CBD-4ACA-B813-1812E3B63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4663"/>
            <a:ext cx="457200" cy="457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CDE32E-16BC-414A-8854-6C554817B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44094"/>
            <a:ext cx="434622" cy="4572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976E4E9-ED2E-4984-A942-5D1E2644A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36231"/>
            <a:ext cx="457200" cy="4572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6A5A77C-5EE4-4432-90D9-DE75D654D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66" y="5491163"/>
            <a:ext cx="457200" cy="4572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3113D5A-E231-460B-A279-F8126C61E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0059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4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3C4F25B-C01B-4EAC-9831-E82CBE9F7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0"/>
            <a:ext cx="11704320" cy="6858000"/>
          </a:xfrm>
          <a:prstGeom prst="rect">
            <a:avLst/>
          </a:prstGeom>
        </p:spPr>
      </p:pic>
      <p:pic>
        <p:nvPicPr>
          <p:cNvPr id="4" name="ColorPanic">
            <a:hlinkClick r:id="" action="ppaction://media"/>
            <a:extLst>
              <a:ext uri="{FF2B5EF4-FFF2-40B4-BE49-F238E27FC236}">
                <a16:creationId xmlns:a16="http://schemas.microsoft.com/office/drawing/2014/main" id="{108B6302-75C2-4AAD-905B-BBA67DE510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056" y="1253331"/>
            <a:ext cx="7735887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5209DF4-5B83-43D0-AFF0-4A252E40BAAE}"/>
              </a:ext>
            </a:extLst>
          </p:cNvPr>
          <p:cNvSpPr txBox="1"/>
          <p:nvPr/>
        </p:nvSpPr>
        <p:spPr>
          <a:xfrm>
            <a:off x="2228055" y="364404"/>
            <a:ext cx="773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VCR OSD Mono" panose="02000609000000000000" pitchFamily="49" charset="0"/>
              </a:rPr>
              <a:t>Vidéo des bonus en Action </a:t>
            </a:r>
          </a:p>
        </p:txBody>
      </p:sp>
    </p:spTree>
    <p:extLst>
      <p:ext uri="{BB962C8B-B14F-4D97-AF65-F5344CB8AC3E}">
        <p14:creationId xmlns:p14="http://schemas.microsoft.com/office/powerpoint/2010/main" val="4098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52C4C4E4-23F9-43F5-8530-BC8104F7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" y="1"/>
            <a:ext cx="11704318" cy="685799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BAF58D-E823-481B-8F53-C0E6C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3373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VCR OSD Mono" panose="02000609000000000000" pitchFamily="49" charset="0"/>
              </a:rPr>
              <a:t>L’éditeur de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1342A9-8C70-4412-B252-1DD33952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15" y="1513406"/>
            <a:ext cx="8623347" cy="48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6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A516672-1DB5-4FA1-9E77-9429B58FB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8" y="0"/>
            <a:ext cx="11704318" cy="685799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79F68F-74AF-4955-B139-63A018BF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99" y="-101405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VCR OSD Mono" panose="02000609000000000000" pitchFamily="49" charset="0"/>
              </a:rPr>
              <a:t>La borne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C4A96A-F927-4B90-9C09-3897BEF0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94" y="1224158"/>
            <a:ext cx="4086809" cy="54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64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41</Words>
  <Application>Microsoft Office PowerPoint</Application>
  <PresentationFormat>Grand écran</PresentationFormat>
  <Paragraphs>18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VCR OSD Mono</vt:lpstr>
      <vt:lpstr>Thème Office</vt:lpstr>
      <vt:lpstr>Présentation PowerPoint</vt:lpstr>
      <vt:lpstr>Le Jeu </vt:lpstr>
      <vt:lpstr>Présentation PowerPoint</vt:lpstr>
      <vt:lpstr>L’éditeur de Niveau</vt:lpstr>
      <vt:lpstr>La borne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Coppe</dc:creator>
  <cp:lastModifiedBy>Vincent Coppe</cp:lastModifiedBy>
  <cp:revision>7</cp:revision>
  <dcterms:created xsi:type="dcterms:W3CDTF">2018-05-29T09:06:23Z</dcterms:created>
  <dcterms:modified xsi:type="dcterms:W3CDTF">2018-05-30T20:20:10Z</dcterms:modified>
</cp:coreProperties>
</file>